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7" r:id="rId2"/>
    <p:sldId id="266" r:id="rId3"/>
    <p:sldId id="256" r:id="rId4"/>
    <p:sldId id="257" r:id="rId5"/>
    <p:sldId id="259" r:id="rId6"/>
    <p:sldId id="258" r:id="rId7"/>
    <p:sldId id="261" r:id="rId8"/>
    <p:sldId id="260" r:id="rId9"/>
    <p:sldId id="263" r:id="rId10"/>
    <p:sldId id="264" r:id="rId11"/>
    <p:sldId id="265" r:id="rId12"/>
  </p:sldIdLst>
  <p:sldSz cx="12192000" cy="6858000"/>
  <p:notesSz cx="10234613" cy="710406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8147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731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</a:p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7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8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603250" y="5641975"/>
            <a:ext cx="9429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1D520F4-3D6C-40C4-AF62-F5DAC27B0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20" y="1196752"/>
            <a:ext cx="7664152" cy="543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666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3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4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5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7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728</Words>
  <Application>Microsoft Office PowerPoint</Application>
  <PresentationFormat>宽屏</PresentationFormat>
  <Paragraphs>271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 Guo</cp:lastModifiedBy>
  <cp:revision>546</cp:revision>
  <dcterms:created xsi:type="dcterms:W3CDTF">2019-04-03T11:52:43Z</dcterms:created>
  <dcterms:modified xsi:type="dcterms:W3CDTF">2019-04-04T07:59:10Z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